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304" r:id="rId5"/>
    <p:sldId id="462" r:id="rId6"/>
    <p:sldId id="463" r:id="rId7"/>
    <p:sldId id="275" r:id="rId8"/>
    <p:sldId id="453" r:id="rId9"/>
    <p:sldId id="378" r:id="rId10"/>
    <p:sldId id="464" r:id="rId11"/>
    <p:sldId id="472" r:id="rId12"/>
  </p:sldIdLst>
  <p:sldSz cx="9906000" cy="6858000" type="A4"/>
  <p:notesSz cx="6797675" cy="9926638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É MANUEL CHICHARRO HIGUERA" initials="JMCH" lastIdx="1" clrIdx="0">
    <p:extLst>
      <p:ext uri="{19B8F6BF-5375-455C-9EA6-DF929625EA0E}">
        <p15:presenceInfo xmlns:p15="http://schemas.microsoft.com/office/powerpoint/2012/main" userId="S::JoseManuel.Chicharro@uclm.es::12ec97db-9a6b-4de2-b509-dfaa086fd4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730"/>
    <a:srgbClr val="F3ABB9"/>
    <a:srgbClr val="E96981"/>
    <a:srgbClr val="456687"/>
    <a:srgbClr val="336699"/>
    <a:srgbClr val="6D9AC3"/>
    <a:srgbClr val="1F4F7B"/>
    <a:srgbClr val="245A8C"/>
    <a:srgbClr val="BE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274" y="24"/>
      </p:cViewPr>
      <p:guideLst>
        <p:guide orient="horz" pos="2001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é Manuel Chicharro Higuera" userId="12ec97db-9a6b-4de2-b509-dfaa086fd4b2" providerId="ADAL" clId="{5DC03517-6A22-4E99-8DBB-0302A76845CB}"/>
    <pc:docChg chg="delSld">
      <pc:chgData name="José Manuel Chicharro Higuera" userId="12ec97db-9a6b-4de2-b509-dfaa086fd4b2" providerId="ADAL" clId="{5DC03517-6A22-4E99-8DBB-0302A76845CB}" dt="2022-05-30T14:31:49.991" v="3" actId="47"/>
      <pc:docMkLst>
        <pc:docMk/>
      </pc:docMkLst>
      <pc:sldChg chg="del">
        <pc:chgData name="José Manuel Chicharro Higuera" userId="12ec97db-9a6b-4de2-b509-dfaa086fd4b2" providerId="ADAL" clId="{5DC03517-6A22-4E99-8DBB-0302A76845CB}" dt="2022-05-30T14:31:44.938" v="0" actId="47"/>
        <pc:sldMkLst>
          <pc:docMk/>
          <pc:sldMk cId="3685983726" sldId="466"/>
        </pc:sldMkLst>
      </pc:sldChg>
      <pc:sldChg chg="del">
        <pc:chgData name="José Manuel Chicharro Higuera" userId="12ec97db-9a6b-4de2-b509-dfaa086fd4b2" providerId="ADAL" clId="{5DC03517-6A22-4E99-8DBB-0302A76845CB}" dt="2022-05-30T14:31:45.702" v="1" actId="47"/>
        <pc:sldMkLst>
          <pc:docMk/>
          <pc:sldMk cId="1817051164" sldId="467"/>
        </pc:sldMkLst>
      </pc:sldChg>
      <pc:sldChg chg="del">
        <pc:chgData name="José Manuel Chicharro Higuera" userId="12ec97db-9a6b-4de2-b509-dfaa086fd4b2" providerId="ADAL" clId="{5DC03517-6A22-4E99-8DBB-0302A76845CB}" dt="2022-05-30T14:31:46.407" v="2" actId="47"/>
        <pc:sldMkLst>
          <pc:docMk/>
          <pc:sldMk cId="2598758661" sldId="468"/>
        </pc:sldMkLst>
      </pc:sldChg>
      <pc:sldChg chg="del">
        <pc:chgData name="José Manuel Chicharro Higuera" userId="12ec97db-9a6b-4de2-b509-dfaa086fd4b2" providerId="ADAL" clId="{5DC03517-6A22-4E99-8DBB-0302A76845CB}" dt="2022-05-30T14:31:49.991" v="3" actId="47"/>
        <pc:sldMkLst>
          <pc:docMk/>
          <pc:sldMk cId="2232032226" sldId="4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A9555-A44E-45AB-97B1-3C285C5449E3}" type="doc">
      <dgm:prSet loTypeId="urn:microsoft.com/office/officeart/2009/3/layout/Descending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13386D-A7C6-406B-B056-579B34E299B5}">
      <dgm:prSet phldrT="[Texto]" custT="1"/>
      <dgm:spPr/>
      <dgm:t>
        <a:bodyPr/>
        <a:lstStyle/>
        <a:p>
          <a:r>
            <a:rPr lang="es-ES" sz="1600" b="1" dirty="0">
              <a:solidFill>
                <a:srgbClr val="002060"/>
              </a:solidFill>
              <a:latin typeface="Gill Sans MT" panose="020B0502020104020203" pitchFamily="34" charset="0"/>
            </a:rPr>
            <a:t>1/2/2021</a:t>
          </a:r>
        </a:p>
      </dgm:t>
    </dgm:pt>
    <dgm:pt modelId="{F1847814-06A2-41DC-BBDF-6485B5291FF8}" type="parTrans" cxnId="{7F3E68C9-1E35-4170-AAA0-B601D31B5B87}">
      <dgm:prSet/>
      <dgm:spPr/>
      <dgm:t>
        <a:bodyPr/>
        <a:lstStyle/>
        <a:p>
          <a:endParaRPr lang="es-ES"/>
        </a:p>
      </dgm:t>
    </dgm:pt>
    <dgm:pt modelId="{C539B025-FD5B-4F59-BD5B-489A4F7DD9D5}" type="sibTrans" cxnId="{7F3E68C9-1E35-4170-AAA0-B601D31B5B87}">
      <dgm:prSet/>
      <dgm:spPr/>
      <dgm:t>
        <a:bodyPr/>
        <a:lstStyle/>
        <a:p>
          <a:endParaRPr lang="es-ES"/>
        </a:p>
      </dgm:t>
    </dgm:pt>
    <dgm:pt modelId="{9EF96AF9-F41F-483E-AFFC-23A4D1C72FA0}">
      <dgm:prSet phldrT="[Texto]" custT="1"/>
      <dgm:spPr/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02060"/>
              </a:solidFill>
              <a:latin typeface="Gill Sans MT" panose="020B0502020104020203" pitchFamily="34" charset="0"/>
              <a:ea typeface="+mn-ea"/>
              <a:cs typeface="+mn-cs"/>
            </a:rPr>
            <a:t>1/3/2021</a:t>
          </a:r>
        </a:p>
      </dgm:t>
    </dgm:pt>
    <dgm:pt modelId="{3E255C7A-E56E-4801-BD7A-53151ED2C1E4}" type="parTrans" cxnId="{BF7C3C2E-8EAC-412F-B20F-044D57048EE7}">
      <dgm:prSet/>
      <dgm:spPr/>
      <dgm:t>
        <a:bodyPr/>
        <a:lstStyle/>
        <a:p>
          <a:endParaRPr lang="es-ES"/>
        </a:p>
      </dgm:t>
    </dgm:pt>
    <dgm:pt modelId="{ECD8A2CA-4DB3-47A5-BCE2-1024128F26E0}" type="sibTrans" cxnId="{BF7C3C2E-8EAC-412F-B20F-044D57048EE7}">
      <dgm:prSet/>
      <dgm:spPr/>
      <dgm:t>
        <a:bodyPr/>
        <a:lstStyle/>
        <a:p>
          <a:endParaRPr lang="es-ES"/>
        </a:p>
      </dgm:t>
    </dgm:pt>
    <dgm:pt modelId="{D2E16260-D6DC-406D-A5CB-446EEFB60E31}">
      <dgm:prSet phldrT="[Texto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solidFill>
                <a:srgbClr val="002060"/>
              </a:solidFill>
              <a:latin typeface="Gill Sans MT"/>
              <a:ea typeface="+mn-ea"/>
              <a:cs typeface="+mn-cs"/>
            </a:rPr>
            <a:t>1/1/2022</a:t>
          </a:r>
        </a:p>
      </dgm:t>
    </dgm:pt>
    <dgm:pt modelId="{05EB418F-8142-473E-9C56-175CBCB1FF7C}" type="sibTrans" cxnId="{710D44A8-CB2B-4A13-92C7-5E6CC87ED3C5}">
      <dgm:prSet/>
      <dgm:spPr/>
      <dgm:t>
        <a:bodyPr/>
        <a:lstStyle/>
        <a:p>
          <a:endParaRPr lang="es-ES"/>
        </a:p>
      </dgm:t>
    </dgm:pt>
    <dgm:pt modelId="{B7DCA80E-1C32-4760-8D69-FE74B3AFFBC7}" type="parTrans" cxnId="{710D44A8-CB2B-4A13-92C7-5E6CC87ED3C5}">
      <dgm:prSet/>
      <dgm:spPr/>
      <dgm:t>
        <a:bodyPr/>
        <a:lstStyle/>
        <a:p>
          <a:endParaRPr lang="es-ES"/>
        </a:p>
      </dgm:t>
    </dgm:pt>
    <dgm:pt modelId="{4663E3A5-B105-4DAF-A618-B5B5603B493D}">
      <dgm:prSet phldrT="[Texto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02060"/>
              </a:solidFill>
              <a:latin typeface="Gill Sans MT" panose="020B0502020104020203" pitchFamily="34" charset="0"/>
              <a:ea typeface="+mn-ea"/>
              <a:cs typeface="+mn-cs"/>
            </a:rPr>
            <a:t>1/7/2021</a:t>
          </a:r>
        </a:p>
      </dgm:t>
    </dgm:pt>
    <dgm:pt modelId="{DBD3B37C-28DC-4598-B354-018DC55EACAE}" type="parTrans" cxnId="{6F353FAE-F4A0-4E62-8CF1-1C8ED0184521}">
      <dgm:prSet/>
      <dgm:spPr/>
      <dgm:t>
        <a:bodyPr/>
        <a:lstStyle/>
        <a:p>
          <a:endParaRPr lang="es-ES"/>
        </a:p>
      </dgm:t>
    </dgm:pt>
    <dgm:pt modelId="{E020ED26-1E83-4898-950F-4FDCD1F53BFC}" type="sibTrans" cxnId="{6F353FAE-F4A0-4E62-8CF1-1C8ED0184521}">
      <dgm:prSet/>
      <dgm:spPr/>
      <dgm:t>
        <a:bodyPr/>
        <a:lstStyle/>
        <a:p>
          <a:endParaRPr lang="es-ES"/>
        </a:p>
      </dgm:t>
    </dgm:pt>
    <dgm:pt modelId="{4566C4B5-8ADA-4DF3-B2EA-CE2AB389F909}">
      <dgm:prSet phldrT="[Texto]" custT="1"/>
      <dgm:spPr/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>
              <a:solidFill>
                <a:srgbClr val="002060"/>
              </a:solidFill>
              <a:latin typeface="Gill Sans MT"/>
              <a:ea typeface="+mn-ea"/>
              <a:cs typeface="+mn-cs"/>
            </a:rPr>
            <a:t>31/12/2024</a:t>
          </a:r>
          <a:endParaRPr lang="es-ES" sz="2600" b="1" kern="1200" dirty="0">
            <a:solidFill>
              <a:srgbClr val="002060"/>
            </a:solidFill>
            <a:latin typeface="Gill Sans MT"/>
            <a:ea typeface="+mn-ea"/>
            <a:cs typeface="+mn-cs"/>
          </a:endParaRPr>
        </a:p>
      </dgm:t>
    </dgm:pt>
    <dgm:pt modelId="{B9E14256-EE49-4C1D-89C6-89B99B8C23A8}" type="parTrans" cxnId="{0673BD31-18C7-48F4-8B3C-2F02EBE62D0D}">
      <dgm:prSet/>
      <dgm:spPr/>
      <dgm:t>
        <a:bodyPr/>
        <a:lstStyle/>
        <a:p>
          <a:endParaRPr lang="es-ES"/>
        </a:p>
      </dgm:t>
    </dgm:pt>
    <dgm:pt modelId="{907E638B-2A9D-4B9F-9E18-858D45C15556}" type="sibTrans" cxnId="{0673BD31-18C7-48F4-8B3C-2F02EBE62D0D}">
      <dgm:prSet/>
      <dgm:spPr/>
      <dgm:t>
        <a:bodyPr/>
        <a:lstStyle/>
        <a:p>
          <a:endParaRPr lang="es-ES"/>
        </a:p>
      </dgm:t>
    </dgm:pt>
    <dgm:pt modelId="{3973D42D-54B0-4B38-B38A-EFE87ED79C74}" type="pres">
      <dgm:prSet presAssocID="{C9EA9555-A44E-45AB-97B1-3C285C5449E3}" presName="Name0" presStyleCnt="0">
        <dgm:presLayoutVars>
          <dgm:chMax val="7"/>
          <dgm:chPref val="5"/>
        </dgm:presLayoutVars>
      </dgm:prSet>
      <dgm:spPr/>
    </dgm:pt>
    <dgm:pt modelId="{0B6C8DA2-5EB9-4013-9B02-8028E10579A2}" type="pres">
      <dgm:prSet presAssocID="{C9EA9555-A44E-45AB-97B1-3C285C5449E3}" presName="arrowNode" presStyleLbl="node1" presStyleIdx="0" presStyleCnt="1" custAng="22547" custScaleX="105396" custScaleY="122995" custLinFactNeighborX="14303" custLinFactNeighborY="989"/>
      <dgm:spPr/>
    </dgm:pt>
    <dgm:pt modelId="{6A9F85FC-21CE-4A3F-9864-E016B9102B3A}" type="pres">
      <dgm:prSet presAssocID="{6013386D-A7C6-406B-B056-579B34E299B5}" presName="txNode1" presStyleLbl="revTx" presStyleIdx="0" presStyleCnt="5" custScaleX="86289" custScaleY="29739" custLinFactNeighborX="14032" custLinFactNeighborY="-26466">
        <dgm:presLayoutVars>
          <dgm:bulletEnabled val="1"/>
        </dgm:presLayoutVars>
      </dgm:prSet>
      <dgm:spPr/>
    </dgm:pt>
    <dgm:pt modelId="{3337B063-3A88-4C3C-AD22-B6279C59100B}" type="pres">
      <dgm:prSet presAssocID="{9EF96AF9-F41F-483E-AFFC-23A4D1C72FA0}" presName="txNode2" presStyleLbl="revTx" presStyleIdx="1" presStyleCnt="5" custScaleX="40471" custScaleY="42868" custLinFactNeighborX="-24188" custLinFactNeighborY="-41051">
        <dgm:presLayoutVars>
          <dgm:bulletEnabled val="1"/>
        </dgm:presLayoutVars>
      </dgm:prSet>
      <dgm:spPr/>
    </dgm:pt>
    <dgm:pt modelId="{A733FFE6-E369-4FFF-9659-1349B2346CF0}" type="pres">
      <dgm:prSet presAssocID="{ECD8A2CA-4DB3-47A5-BCE2-1024128F26E0}" presName="dotNode2" presStyleCnt="0"/>
      <dgm:spPr/>
    </dgm:pt>
    <dgm:pt modelId="{896138E0-C3F3-475C-818A-0B6E8CEEDEEE}" type="pres">
      <dgm:prSet presAssocID="{ECD8A2CA-4DB3-47A5-BCE2-1024128F26E0}" presName="dotRepeatNode" presStyleLbl="fgShp" presStyleIdx="0" presStyleCnt="3" custLinFactX="300000" custLinFactY="-100000" custLinFactNeighborX="398092" custLinFactNeighborY="-176133"/>
      <dgm:spPr/>
    </dgm:pt>
    <dgm:pt modelId="{5040A3F2-F8D8-4025-BB22-29C2571AC6A0}" type="pres">
      <dgm:prSet presAssocID="{4663E3A5-B105-4DAF-A618-B5B5603B493D}" presName="txNode3" presStyleLbl="revTx" presStyleIdx="2" presStyleCnt="5" custScaleX="56462" custScaleY="32523" custLinFactX="26554" custLinFactNeighborX="100000" custLinFactNeighborY="-20365">
        <dgm:presLayoutVars>
          <dgm:bulletEnabled val="1"/>
        </dgm:presLayoutVars>
      </dgm:prSet>
      <dgm:spPr/>
    </dgm:pt>
    <dgm:pt modelId="{4CD8F3C4-2333-4CB4-B689-1BC04EDF36C5}" type="pres">
      <dgm:prSet presAssocID="{E020ED26-1E83-4898-950F-4FDCD1F53BFC}" presName="dotNode3" presStyleCnt="0"/>
      <dgm:spPr/>
    </dgm:pt>
    <dgm:pt modelId="{5DF1996D-2430-436A-870A-7B8206C6D2EC}" type="pres">
      <dgm:prSet presAssocID="{E020ED26-1E83-4898-950F-4FDCD1F53BFC}" presName="dotRepeatNode" presStyleLbl="fgShp" presStyleIdx="1" presStyleCnt="3" custLinFactX="300000" custLinFactY="-6549" custLinFactNeighborX="328611" custLinFactNeighborY="-100000"/>
      <dgm:spPr/>
    </dgm:pt>
    <dgm:pt modelId="{B4C93F8A-E2D9-4E5F-8FAB-6A6F8162E12B}" type="pres">
      <dgm:prSet presAssocID="{D2E16260-D6DC-406D-A5CB-446EEFB60E31}" presName="txNode4" presStyleLbl="revTx" presStyleIdx="3" presStyleCnt="5" custScaleX="83086" custScaleY="42045" custLinFactNeighborX="10212" custLinFactNeighborY="10988">
        <dgm:presLayoutVars>
          <dgm:bulletEnabled val="1"/>
        </dgm:presLayoutVars>
      </dgm:prSet>
      <dgm:spPr/>
    </dgm:pt>
    <dgm:pt modelId="{633F0D75-D461-484F-B543-0E866D219DDD}" type="pres">
      <dgm:prSet presAssocID="{05EB418F-8142-473E-9C56-175CBCB1FF7C}" presName="dotNode4" presStyleCnt="0"/>
      <dgm:spPr/>
    </dgm:pt>
    <dgm:pt modelId="{4B4E54E8-5D7B-41A1-B92C-60AEF44A0C36}" type="pres">
      <dgm:prSet presAssocID="{05EB418F-8142-473E-9C56-175CBCB1FF7C}" presName="dotRepeatNode" presStyleLbl="fgShp" presStyleIdx="2" presStyleCnt="3" custLinFactX="359328" custLinFactNeighborX="400000" custLinFactNeighborY="97862"/>
      <dgm:spPr/>
    </dgm:pt>
    <dgm:pt modelId="{26675F3E-A205-43C5-963A-1E4420C423CA}" type="pres">
      <dgm:prSet presAssocID="{4566C4B5-8ADA-4DF3-B2EA-CE2AB389F909}" presName="txNode5" presStyleLbl="revTx" presStyleIdx="4" presStyleCnt="5" custScaleX="71279" custScaleY="44153" custLinFactNeighborX="17896" custLinFactNeighborY="5217">
        <dgm:presLayoutVars>
          <dgm:bulletEnabled val="1"/>
        </dgm:presLayoutVars>
      </dgm:prSet>
      <dgm:spPr/>
    </dgm:pt>
  </dgm:ptLst>
  <dgm:cxnLst>
    <dgm:cxn modelId="{BF7C3C2E-8EAC-412F-B20F-044D57048EE7}" srcId="{C9EA9555-A44E-45AB-97B1-3C285C5449E3}" destId="{9EF96AF9-F41F-483E-AFFC-23A4D1C72FA0}" srcOrd="1" destOrd="0" parTransId="{3E255C7A-E56E-4801-BD7A-53151ED2C1E4}" sibTransId="{ECD8A2CA-4DB3-47A5-BCE2-1024128F26E0}"/>
    <dgm:cxn modelId="{2D191830-A556-4CC7-91AF-1AA8B36B01F0}" type="presOf" srcId="{05EB418F-8142-473E-9C56-175CBCB1FF7C}" destId="{4B4E54E8-5D7B-41A1-B92C-60AEF44A0C36}" srcOrd="0" destOrd="0" presId="urn:microsoft.com/office/officeart/2009/3/layout/DescendingProcess"/>
    <dgm:cxn modelId="{E8DF9331-ACB2-4ACA-A17E-7C988BD91FBE}" type="presOf" srcId="{6013386D-A7C6-406B-B056-579B34E299B5}" destId="{6A9F85FC-21CE-4A3F-9864-E016B9102B3A}" srcOrd="0" destOrd="0" presId="urn:microsoft.com/office/officeart/2009/3/layout/DescendingProcess"/>
    <dgm:cxn modelId="{0673BD31-18C7-48F4-8B3C-2F02EBE62D0D}" srcId="{C9EA9555-A44E-45AB-97B1-3C285C5449E3}" destId="{4566C4B5-8ADA-4DF3-B2EA-CE2AB389F909}" srcOrd="4" destOrd="0" parTransId="{B9E14256-EE49-4C1D-89C6-89B99B8C23A8}" sibTransId="{907E638B-2A9D-4B9F-9E18-858D45C15556}"/>
    <dgm:cxn modelId="{3F0A5346-DE57-4D00-8212-F705250AF654}" type="presOf" srcId="{C9EA9555-A44E-45AB-97B1-3C285C5449E3}" destId="{3973D42D-54B0-4B38-B38A-EFE87ED79C74}" srcOrd="0" destOrd="0" presId="urn:microsoft.com/office/officeart/2009/3/layout/DescendingProcess"/>
    <dgm:cxn modelId="{E0A1786E-95A2-495B-AEA0-0CE05436AE0E}" type="presOf" srcId="{4663E3A5-B105-4DAF-A618-B5B5603B493D}" destId="{5040A3F2-F8D8-4025-BB22-29C2571AC6A0}" srcOrd="0" destOrd="0" presId="urn:microsoft.com/office/officeart/2009/3/layout/DescendingProcess"/>
    <dgm:cxn modelId="{6768D95A-1E06-4290-B14D-A5822FD83587}" type="presOf" srcId="{D2E16260-D6DC-406D-A5CB-446EEFB60E31}" destId="{B4C93F8A-E2D9-4E5F-8FAB-6A6F8162E12B}" srcOrd="0" destOrd="0" presId="urn:microsoft.com/office/officeart/2009/3/layout/DescendingProcess"/>
    <dgm:cxn modelId="{710D44A8-CB2B-4A13-92C7-5E6CC87ED3C5}" srcId="{C9EA9555-A44E-45AB-97B1-3C285C5449E3}" destId="{D2E16260-D6DC-406D-A5CB-446EEFB60E31}" srcOrd="3" destOrd="0" parTransId="{B7DCA80E-1C32-4760-8D69-FE74B3AFFBC7}" sibTransId="{05EB418F-8142-473E-9C56-175CBCB1FF7C}"/>
    <dgm:cxn modelId="{6F353FAE-F4A0-4E62-8CF1-1C8ED0184521}" srcId="{C9EA9555-A44E-45AB-97B1-3C285C5449E3}" destId="{4663E3A5-B105-4DAF-A618-B5B5603B493D}" srcOrd="2" destOrd="0" parTransId="{DBD3B37C-28DC-4598-B354-018DC55EACAE}" sibTransId="{E020ED26-1E83-4898-950F-4FDCD1F53BFC}"/>
    <dgm:cxn modelId="{3D87A7C5-300C-4DF5-AB61-372E775CE606}" type="presOf" srcId="{ECD8A2CA-4DB3-47A5-BCE2-1024128F26E0}" destId="{896138E0-C3F3-475C-818A-0B6E8CEEDEEE}" srcOrd="0" destOrd="0" presId="urn:microsoft.com/office/officeart/2009/3/layout/DescendingProcess"/>
    <dgm:cxn modelId="{7F3E68C9-1E35-4170-AAA0-B601D31B5B87}" srcId="{C9EA9555-A44E-45AB-97B1-3C285C5449E3}" destId="{6013386D-A7C6-406B-B056-579B34E299B5}" srcOrd="0" destOrd="0" parTransId="{F1847814-06A2-41DC-BBDF-6485B5291FF8}" sibTransId="{C539B025-FD5B-4F59-BD5B-489A4F7DD9D5}"/>
    <dgm:cxn modelId="{66A6F7CD-C01F-4663-A93B-8EA5FC1A754C}" type="presOf" srcId="{4566C4B5-8ADA-4DF3-B2EA-CE2AB389F909}" destId="{26675F3E-A205-43C5-963A-1E4420C423CA}" srcOrd="0" destOrd="0" presId="urn:microsoft.com/office/officeart/2009/3/layout/DescendingProcess"/>
    <dgm:cxn modelId="{041177E9-872A-4B34-9F77-3D9EBBACA842}" type="presOf" srcId="{9EF96AF9-F41F-483E-AFFC-23A4D1C72FA0}" destId="{3337B063-3A88-4C3C-AD22-B6279C59100B}" srcOrd="0" destOrd="0" presId="urn:microsoft.com/office/officeart/2009/3/layout/DescendingProcess"/>
    <dgm:cxn modelId="{B00DCDEE-9C78-4AAF-868F-77894793C749}" type="presOf" srcId="{E020ED26-1E83-4898-950F-4FDCD1F53BFC}" destId="{5DF1996D-2430-436A-870A-7B8206C6D2EC}" srcOrd="0" destOrd="0" presId="urn:microsoft.com/office/officeart/2009/3/layout/DescendingProcess"/>
    <dgm:cxn modelId="{0F523EF4-688E-42D5-8972-B1A6D006F02E}" type="presParOf" srcId="{3973D42D-54B0-4B38-B38A-EFE87ED79C74}" destId="{0B6C8DA2-5EB9-4013-9B02-8028E10579A2}" srcOrd="0" destOrd="0" presId="urn:microsoft.com/office/officeart/2009/3/layout/DescendingProcess"/>
    <dgm:cxn modelId="{A6D3A7A7-A615-4489-8913-00D4B5C4C1A8}" type="presParOf" srcId="{3973D42D-54B0-4B38-B38A-EFE87ED79C74}" destId="{6A9F85FC-21CE-4A3F-9864-E016B9102B3A}" srcOrd="1" destOrd="0" presId="urn:microsoft.com/office/officeart/2009/3/layout/DescendingProcess"/>
    <dgm:cxn modelId="{EECED6BA-A5E9-4557-9EF5-9DD6EAC17931}" type="presParOf" srcId="{3973D42D-54B0-4B38-B38A-EFE87ED79C74}" destId="{3337B063-3A88-4C3C-AD22-B6279C59100B}" srcOrd="2" destOrd="0" presId="urn:microsoft.com/office/officeart/2009/3/layout/DescendingProcess"/>
    <dgm:cxn modelId="{4911B6B6-79A2-46E6-AA89-EFA660AD0BD1}" type="presParOf" srcId="{3973D42D-54B0-4B38-B38A-EFE87ED79C74}" destId="{A733FFE6-E369-4FFF-9659-1349B2346CF0}" srcOrd="3" destOrd="0" presId="urn:microsoft.com/office/officeart/2009/3/layout/DescendingProcess"/>
    <dgm:cxn modelId="{54A2C94B-2659-4D2F-97F1-D3337E00BAB1}" type="presParOf" srcId="{A733FFE6-E369-4FFF-9659-1349B2346CF0}" destId="{896138E0-C3F3-475C-818A-0B6E8CEEDEEE}" srcOrd="0" destOrd="0" presId="urn:microsoft.com/office/officeart/2009/3/layout/DescendingProcess"/>
    <dgm:cxn modelId="{485A61E2-A0B9-49D6-B6B8-DE73C92B7ECD}" type="presParOf" srcId="{3973D42D-54B0-4B38-B38A-EFE87ED79C74}" destId="{5040A3F2-F8D8-4025-BB22-29C2571AC6A0}" srcOrd="4" destOrd="0" presId="urn:microsoft.com/office/officeart/2009/3/layout/DescendingProcess"/>
    <dgm:cxn modelId="{C6F73967-042D-4FD3-971C-8AAED691C869}" type="presParOf" srcId="{3973D42D-54B0-4B38-B38A-EFE87ED79C74}" destId="{4CD8F3C4-2333-4CB4-B689-1BC04EDF36C5}" srcOrd="5" destOrd="0" presId="urn:microsoft.com/office/officeart/2009/3/layout/DescendingProcess"/>
    <dgm:cxn modelId="{86D9B0D2-D6BA-4390-A388-2FCE268E0149}" type="presParOf" srcId="{4CD8F3C4-2333-4CB4-B689-1BC04EDF36C5}" destId="{5DF1996D-2430-436A-870A-7B8206C6D2EC}" srcOrd="0" destOrd="0" presId="urn:microsoft.com/office/officeart/2009/3/layout/DescendingProcess"/>
    <dgm:cxn modelId="{36912C08-AA04-46A7-BFB5-06C0A3F91317}" type="presParOf" srcId="{3973D42D-54B0-4B38-B38A-EFE87ED79C74}" destId="{B4C93F8A-E2D9-4E5F-8FAB-6A6F8162E12B}" srcOrd="6" destOrd="0" presId="urn:microsoft.com/office/officeart/2009/3/layout/DescendingProcess"/>
    <dgm:cxn modelId="{5227397E-30BF-40F4-AB5C-F20D55D4F56B}" type="presParOf" srcId="{3973D42D-54B0-4B38-B38A-EFE87ED79C74}" destId="{633F0D75-D461-484F-B543-0E866D219DDD}" srcOrd="7" destOrd="0" presId="urn:microsoft.com/office/officeart/2009/3/layout/DescendingProcess"/>
    <dgm:cxn modelId="{29795F9F-0A79-409C-A71A-4EB9A6BAD864}" type="presParOf" srcId="{633F0D75-D461-484F-B543-0E866D219DDD}" destId="{4B4E54E8-5D7B-41A1-B92C-60AEF44A0C36}" srcOrd="0" destOrd="0" presId="urn:microsoft.com/office/officeart/2009/3/layout/DescendingProcess"/>
    <dgm:cxn modelId="{B1AE316D-D0F7-415F-8B0D-DE3890CA99B2}" type="presParOf" srcId="{3973D42D-54B0-4B38-B38A-EFE87ED79C74}" destId="{26675F3E-A205-43C5-963A-1E4420C423CA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C8DA2-5EB9-4013-9B02-8028E10579A2}">
      <dsp:nvSpPr>
        <dsp:cNvPr id="0" name=""/>
        <dsp:cNvSpPr/>
      </dsp:nvSpPr>
      <dsp:spPr>
        <a:xfrm rot="4418921">
          <a:off x="559556" y="1105684"/>
          <a:ext cx="5768787" cy="297708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138E0-C3F3-475C-818A-0B6E8CEEDEEE}">
      <dsp:nvSpPr>
        <dsp:cNvPr id="0" name=""/>
        <dsp:cNvSpPr/>
      </dsp:nvSpPr>
      <dsp:spPr>
        <a:xfrm>
          <a:off x="3059664" y="1127984"/>
          <a:ext cx="113108" cy="11310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1996D-2430-436A-870A-7B8206C6D2EC}">
      <dsp:nvSpPr>
        <dsp:cNvPr id="0" name=""/>
        <dsp:cNvSpPr/>
      </dsp:nvSpPr>
      <dsp:spPr>
        <a:xfrm>
          <a:off x="3755555" y="1944487"/>
          <a:ext cx="113108" cy="11310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E54E8-5D7B-41A1-B92C-60AEF44A0C36}">
      <dsp:nvSpPr>
        <dsp:cNvPr id="0" name=""/>
        <dsp:cNvSpPr/>
      </dsp:nvSpPr>
      <dsp:spPr>
        <a:xfrm>
          <a:off x="4483838" y="2906226"/>
          <a:ext cx="113108" cy="113108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9F85FC-21CE-4A3F-9864-E016B9102B3A}">
      <dsp:nvSpPr>
        <dsp:cNvPr id="0" name=""/>
        <dsp:cNvSpPr/>
      </dsp:nvSpPr>
      <dsp:spPr>
        <a:xfrm>
          <a:off x="733049" y="71928"/>
          <a:ext cx="1822164" cy="246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02060"/>
              </a:solidFill>
              <a:latin typeface="Gill Sans MT" panose="020B0502020104020203" pitchFamily="34" charset="0"/>
            </a:rPr>
            <a:t>1/2/2021</a:t>
          </a:r>
        </a:p>
      </dsp:txBody>
      <dsp:txXfrm>
        <a:off x="733049" y="71928"/>
        <a:ext cx="1822164" cy="246878"/>
      </dsp:txXfrm>
    </dsp:sp>
    <dsp:sp modelId="{3337B063-3A88-4C3C-AD22-B6279C59100B}">
      <dsp:nvSpPr>
        <dsp:cNvPr id="0" name=""/>
        <dsp:cNvSpPr/>
      </dsp:nvSpPr>
      <dsp:spPr>
        <a:xfrm>
          <a:off x="3089188" y="978147"/>
          <a:ext cx="1247291" cy="355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02060"/>
              </a:solidFill>
              <a:latin typeface="Gill Sans MT" panose="020B0502020104020203" pitchFamily="34" charset="0"/>
              <a:ea typeface="+mn-ea"/>
              <a:cs typeface="+mn-cs"/>
            </a:rPr>
            <a:t>1/3/2021</a:t>
          </a:r>
        </a:p>
      </dsp:txBody>
      <dsp:txXfrm>
        <a:off x="3089188" y="978147"/>
        <a:ext cx="1247291" cy="355869"/>
      </dsp:txXfrm>
    </dsp:sp>
    <dsp:sp modelId="{5040A3F2-F8D8-4025-BB22-29C2571AC6A0}">
      <dsp:nvSpPr>
        <dsp:cNvPr id="0" name=""/>
        <dsp:cNvSpPr/>
      </dsp:nvSpPr>
      <dsp:spPr>
        <a:xfrm>
          <a:off x="3932017" y="1817501"/>
          <a:ext cx="1385654" cy="269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rgbClr val="002060"/>
              </a:solidFill>
              <a:latin typeface="Gill Sans MT" panose="020B0502020104020203" pitchFamily="34" charset="0"/>
              <a:ea typeface="+mn-ea"/>
              <a:cs typeface="+mn-cs"/>
            </a:rPr>
            <a:t>1/7/2021</a:t>
          </a:r>
        </a:p>
      </dsp:txBody>
      <dsp:txXfrm>
        <a:off x="3932017" y="1817501"/>
        <a:ext cx="1385654" cy="269990"/>
      </dsp:txXfrm>
    </dsp:sp>
    <dsp:sp modelId="{B4C93F8A-E2D9-4E5F-8FAB-6A6F8162E12B}">
      <dsp:nvSpPr>
        <dsp:cNvPr id="0" name=""/>
        <dsp:cNvSpPr/>
      </dsp:nvSpPr>
      <dsp:spPr>
        <a:xfrm>
          <a:off x="4467469" y="2768789"/>
          <a:ext cx="1564847" cy="349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b="1" kern="1200" dirty="0">
              <a:solidFill>
                <a:srgbClr val="002060"/>
              </a:solidFill>
              <a:latin typeface="Gill Sans MT"/>
              <a:ea typeface="+mn-ea"/>
              <a:cs typeface="+mn-cs"/>
            </a:rPr>
            <a:t>1/1/2022</a:t>
          </a:r>
        </a:p>
      </dsp:txBody>
      <dsp:txXfrm>
        <a:off x="4467469" y="2768789"/>
        <a:ext cx="1564847" cy="349037"/>
      </dsp:txXfrm>
    </dsp:sp>
    <dsp:sp modelId="{26675F3E-A205-43C5-963A-1E4420C423CA}">
      <dsp:nvSpPr>
        <dsp:cNvPr id="0" name=""/>
        <dsp:cNvSpPr/>
      </dsp:nvSpPr>
      <dsp:spPr>
        <a:xfrm>
          <a:off x="4066102" y="4633414"/>
          <a:ext cx="2034051" cy="366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b="1" kern="1200">
              <a:solidFill>
                <a:srgbClr val="002060"/>
              </a:solidFill>
              <a:latin typeface="Gill Sans MT"/>
              <a:ea typeface="+mn-ea"/>
              <a:cs typeface="+mn-cs"/>
            </a:rPr>
            <a:t>31/12/2024</a:t>
          </a:r>
          <a:endParaRPr lang="es-ES" sz="2600" b="1" kern="1200" dirty="0">
            <a:solidFill>
              <a:srgbClr val="002060"/>
            </a:solidFill>
            <a:latin typeface="Gill Sans MT"/>
            <a:ea typeface="+mn-ea"/>
            <a:cs typeface="+mn-cs"/>
          </a:endParaRPr>
        </a:p>
      </dsp:txBody>
      <dsp:txXfrm>
        <a:off x="4066102" y="4633414"/>
        <a:ext cx="2034051" cy="366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E04BFAF-F5DB-48AB-8C36-ADE26FD7FD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1C061C-7736-4EED-8633-17498AFE60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>
              <a:defRPr sz="1300"/>
            </a:lvl1pPr>
          </a:lstStyle>
          <a:p>
            <a:fld id="{86FA9F54-5317-4D10-BEFB-0FE21EEBBDD7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0896B1-21BC-4D88-BC74-347F364BA2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3BC070-189D-4202-93B7-53E1612067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r">
              <a:defRPr sz="1300"/>
            </a:lvl1pPr>
          </a:lstStyle>
          <a:p>
            <a:fld id="{C26717DB-AB2B-4CA6-BFB2-7098722E24E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268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>
              <a:defRPr sz="1300"/>
            </a:lvl1pPr>
          </a:lstStyle>
          <a:p>
            <a:fld id="{413EBFC6-D7C6-47C6-9E8C-E3673E21B020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r">
              <a:defRPr sz="1300"/>
            </a:lvl1pPr>
          </a:lstStyle>
          <a:p>
            <a:fld id="{C75BAA83-2D0C-4B90-A1B5-236DCDD68B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7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058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57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97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7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77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657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5BAA83-2D0C-4B90-A1B5-236DCDD68BD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104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82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96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9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55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7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10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13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46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88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96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44C9-1DE1-4E9B-A3C5-56770EE8984F}" type="datetimeFigureOut">
              <a:rPr lang="es-ES" smtClean="0"/>
              <a:t>30/05/2022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026EC-6AB1-4D60-877E-139418A3D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20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neca.es/Programas-de-evaluacion/Evaluacion-institucional/DOCENTIA/Resultado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5ADEDDD3-9986-4D0D-8934-2A42281B49C5}"/>
              </a:ext>
            </a:extLst>
          </p:cNvPr>
          <p:cNvGrpSpPr/>
          <p:nvPr/>
        </p:nvGrpSpPr>
        <p:grpSpPr>
          <a:xfrm>
            <a:off x="326753" y="6212703"/>
            <a:ext cx="9151790" cy="400110"/>
            <a:chOff x="551104" y="5447464"/>
            <a:chExt cx="9151790" cy="400110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CCF12681-E76E-47DE-9028-54619E227CA2}"/>
                </a:ext>
              </a:extLst>
            </p:cNvPr>
            <p:cNvSpPr txBox="1"/>
            <p:nvPr/>
          </p:nvSpPr>
          <p:spPr>
            <a:xfrm>
              <a:off x="551104" y="5462853"/>
              <a:ext cx="4492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cs typeface="Arial" panose="020B0604020202020204" pitchFamily="34" charset="0"/>
                </a:rPr>
                <a:t>Ciudad Real, 9 de marzo de 2021</a:t>
              </a:r>
              <a:endParaRPr lang="es-ES" b="1" dirty="0">
                <a:cs typeface="Arial" panose="020B0604020202020204" pitchFamily="34" charset="0"/>
              </a:endParaRP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EE5D4F7-0002-4ECE-9122-A3E3D2E4C004}"/>
                </a:ext>
              </a:extLst>
            </p:cNvPr>
            <p:cNvSpPr txBox="1"/>
            <p:nvPr/>
          </p:nvSpPr>
          <p:spPr>
            <a:xfrm>
              <a:off x="5785393" y="5447464"/>
              <a:ext cx="3917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2000" b="1" dirty="0">
                  <a:cs typeface="Arial" panose="020B0604020202020204" pitchFamily="34" charset="0"/>
                </a:rPr>
                <a:t>Consejo de Gobierno</a:t>
              </a:r>
              <a:endParaRPr lang="es-ES" dirty="0"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0635D0F-C03E-46C9-8652-14BB0F2262A9}"/>
              </a:ext>
            </a:extLst>
          </p:cNvPr>
          <p:cNvGrpSpPr/>
          <p:nvPr/>
        </p:nvGrpSpPr>
        <p:grpSpPr>
          <a:xfrm>
            <a:off x="758145" y="2846994"/>
            <a:ext cx="8316686" cy="1355022"/>
            <a:chOff x="758145" y="4141579"/>
            <a:chExt cx="8316686" cy="1355022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7A9E1C7-34A2-44E4-8331-D8BA3567BF72}"/>
                </a:ext>
              </a:extLst>
            </p:cNvPr>
            <p:cNvSpPr txBox="1"/>
            <p:nvPr/>
          </p:nvSpPr>
          <p:spPr>
            <a:xfrm>
              <a:off x="758145" y="5004158"/>
              <a:ext cx="831668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600" dirty="0">
                  <a:cs typeface="Arial" panose="020B0604020202020204" pitchFamily="34" charset="0"/>
                </a:rPr>
                <a:t>Informe del Vicerrector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C379537-EA2B-4512-8A5A-FA055CD06E96}"/>
                </a:ext>
              </a:extLst>
            </p:cNvPr>
            <p:cNvSpPr txBox="1"/>
            <p:nvPr/>
          </p:nvSpPr>
          <p:spPr>
            <a:xfrm>
              <a:off x="758145" y="4141579"/>
              <a:ext cx="8316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9D1730"/>
                  </a:solidFill>
                  <a:cs typeface="Arial" panose="020B0604020202020204" pitchFamily="34" charset="0"/>
                </a:rPr>
                <a:t>Vicerrectorado de Profesorado y Desarrollo Profesional </a:t>
              </a:r>
            </a:p>
            <a:p>
              <a:pPr algn="ctr"/>
              <a:r>
                <a:rPr lang="es-ES" sz="2400" b="1" dirty="0">
                  <a:solidFill>
                    <a:srgbClr val="9D1730"/>
                  </a:solidFill>
                  <a:cs typeface="Arial" panose="020B0604020202020204" pitchFamily="34" charset="0"/>
                </a:rPr>
                <a:t>Vicerrectorado de Estudios, Calidad y Acreditación</a:t>
              </a:r>
            </a:p>
          </p:txBody>
        </p:sp>
      </p:grpSp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FCE1C7C-1204-4681-9B18-B6EA324DF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1" y="127144"/>
            <a:ext cx="4587797" cy="137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6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80"/>
    </mc:Choice>
    <mc:Fallback xmlns="">
      <p:transition spd="slow" advTm="1498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2</a:t>
            </a:fld>
            <a:endParaRPr lang="es-ES" sz="1400" b="1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>
                <a:solidFill>
                  <a:schemeClr val="bg1"/>
                </a:solidFill>
                <a:cs typeface="Arial" panose="020B0604020202020204" pitchFamily="34" charset="0"/>
              </a:rPr>
              <a:t>FILOSOFÍA DEL PLAN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681A6BF-ADA7-43EF-9312-9F1A827BFAD6}"/>
              </a:ext>
            </a:extLst>
          </p:cNvPr>
          <p:cNvSpPr txBox="1"/>
          <p:nvPr/>
        </p:nvSpPr>
        <p:spPr>
          <a:xfrm>
            <a:off x="197381" y="4278014"/>
            <a:ext cx="745299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DOCENTIA (Programa ANECA): </a:t>
            </a:r>
            <a:endParaRPr lang="es-ES" sz="35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ctr">
              <a:buFontTx/>
              <a:buChar char="-"/>
            </a:pPr>
            <a:r>
              <a:rPr lang="es-ES" sz="3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Futuro sexenio de docencia</a:t>
            </a:r>
          </a:p>
          <a:p>
            <a:pPr marL="457200" indent="-457200" algn="ctr">
              <a:buFontTx/>
              <a:buChar char="-"/>
            </a:pPr>
            <a:r>
              <a:rPr lang="es-ES" sz="35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Acreditaciones profesorado </a:t>
            </a:r>
            <a:endParaRPr lang="es-ES" sz="3500" i="1" dirty="0"/>
          </a:p>
        </p:txBody>
      </p:sp>
      <p:pic>
        <p:nvPicPr>
          <p:cNvPr id="1026" name="Picture 2" descr="Programa DOCENTIA">
            <a:extLst>
              <a:ext uri="{FF2B5EF4-FFF2-40B4-BE49-F238E27FC236}">
                <a16:creationId xmlns:a16="http://schemas.microsoft.com/office/drawing/2014/main" id="{2F29F172-18E7-43BB-9326-C76361BE2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377" y="1692381"/>
            <a:ext cx="3084556" cy="202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tipo Aneca, ir a la página de inicio">
            <a:extLst>
              <a:ext uri="{FF2B5EF4-FFF2-40B4-BE49-F238E27FC236}">
                <a16:creationId xmlns:a16="http://schemas.microsoft.com/office/drawing/2014/main" id="{CACE013D-A01F-4F76-8304-1BF328757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43" y="1952084"/>
            <a:ext cx="3715253" cy="18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3B10DD8-7D45-418E-843C-53C099A679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1976" y="4593724"/>
            <a:ext cx="1590802" cy="1442710"/>
          </a:xfrm>
          <a:prstGeom prst="rect">
            <a:avLst/>
          </a:prstGeom>
        </p:spPr>
      </p:pic>
      <p:pic>
        <p:nvPicPr>
          <p:cNvPr id="15" name="Imagen 1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385B41E-542E-4D13-8AB4-E19C1863D5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6468977"/>
            <a:ext cx="1081536" cy="324219"/>
          </a:xfrm>
          <a:prstGeom prst="rect">
            <a:avLst/>
          </a:prstGeom>
        </p:spPr>
      </p:pic>
      <p:pic>
        <p:nvPicPr>
          <p:cNvPr id="17" name="Picture 4" descr="Logotipo Aneca, ir a la página de inicio">
            <a:extLst>
              <a:ext uri="{FF2B5EF4-FFF2-40B4-BE49-F238E27FC236}">
                <a16:creationId xmlns:a16="http://schemas.microsoft.com/office/drawing/2014/main" id="{9BD97C4C-2527-4F2E-A9DE-097948DD0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19" y="226001"/>
            <a:ext cx="735779" cy="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4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3</a:t>
            </a:fld>
            <a:endParaRPr lang="es-ES" sz="1400" b="1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cs typeface="Arial" panose="020B0604020202020204" pitchFamily="34" charset="0"/>
              </a:rPr>
              <a:t>OTRAS UNIVERSIDADES ESPAÑOLAS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22BCF20-D093-4219-A684-764B7D27ADAF}"/>
              </a:ext>
            </a:extLst>
          </p:cNvPr>
          <p:cNvSpPr txBox="1"/>
          <p:nvPr/>
        </p:nvSpPr>
        <p:spPr>
          <a:xfrm>
            <a:off x="226595" y="1267210"/>
            <a:ext cx="97605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Mayoría Universidades Españolas en DOCENTIA (&gt;94%)</a:t>
            </a:r>
          </a:p>
          <a:p>
            <a:r>
              <a:rPr lang="es-ES" sz="2800" b="1" u="sng" dirty="0">
                <a:solidFill>
                  <a:srgbClr val="C00000"/>
                </a:solidFill>
              </a:rPr>
              <a:t>Territorio ANECA (15 Universidades)</a:t>
            </a:r>
            <a:r>
              <a:rPr lang="es-ES" sz="2800" b="1" dirty="0">
                <a:solidFill>
                  <a:srgbClr val="C00000"/>
                </a:solidFill>
              </a:rPr>
              <a:t>:</a:t>
            </a:r>
          </a:p>
          <a:p>
            <a:r>
              <a:rPr lang="es-ES" sz="2600" b="1" dirty="0"/>
              <a:t>No iniciado UCLM y 2 no participan (</a:t>
            </a:r>
            <a:r>
              <a:rPr lang="es-ES" sz="2600" dirty="0"/>
              <a:t>U. Internacional Menéndez Pelayo, Universidad Europea del Atlántico</a:t>
            </a:r>
            <a:r>
              <a:rPr lang="es-ES" sz="2600" b="1" dirty="0"/>
              <a:t>)</a:t>
            </a:r>
          </a:p>
          <a:p>
            <a:endParaRPr lang="es-ES" sz="2800" b="1" dirty="0"/>
          </a:p>
          <a:p>
            <a:endParaRPr lang="es-ES" sz="2800" b="1" dirty="0"/>
          </a:p>
          <a:p>
            <a:endParaRPr lang="es-ES" sz="2800" b="1" dirty="0"/>
          </a:p>
          <a:p>
            <a:endParaRPr lang="es-ES" sz="28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E33E62D-EBAC-4174-9348-32D6F6ED5D7F}"/>
              </a:ext>
            </a:extLst>
          </p:cNvPr>
          <p:cNvSpPr txBox="1"/>
          <p:nvPr/>
        </p:nvSpPr>
        <p:spPr>
          <a:xfrm>
            <a:off x="226595" y="2910636"/>
            <a:ext cx="9374605" cy="2923877"/>
          </a:xfrm>
          <a:prstGeom prst="rect">
            <a:avLst/>
          </a:prstGeom>
          <a:noFill/>
        </p:spPr>
        <p:txBody>
          <a:bodyPr wrap="square" lIns="72000" tIns="45720" rIns="72000" bIns="45720" rtlCol="0" anchor="t">
            <a:spAutoFit/>
          </a:bodyPr>
          <a:lstStyle/>
          <a:p>
            <a:r>
              <a:rPr lang="es-ES" sz="2800" b="1" u="sng" dirty="0">
                <a:solidFill>
                  <a:srgbClr val="C00000"/>
                </a:solidFill>
              </a:rPr>
              <a:t>A nivel nacional</a:t>
            </a:r>
            <a:r>
              <a:rPr lang="es-ES" sz="2800" b="1" dirty="0">
                <a:solidFill>
                  <a:srgbClr val="C00000"/>
                </a:solidFill>
              </a:rPr>
              <a:t>: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FF0000"/>
                </a:solidFill>
              </a:rPr>
              <a:t>No participan:</a:t>
            </a:r>
            <a:r>
              <a:rPr lang="es-ES" sz="2600" dirty="0">
                <a:solidFill>
                  <a:srgbClr val="FF0000"/>
                </a:solidFill>
              </a:rPr>
              <a:t> </a:t>
            </a:r>
            <a:r>
              <a:rPr lang="es-ES" sz="2600" dirty="0"/>
              <a:t> 2 territorio ANECA y otras privadas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FF0000"/>
                </a:solidFill>
              </a:rPr>
              <a:t>Diseño no presentado:</a:t>
            </a:r>
            <a:r>
              <a:rPr lang="es-ES" sz="2600" dirty="0">
                <a:solidFill>
                  <a:srgbClr val="FF0000"/>
                </a:solidFill>
              </a:rPr>
              <a:t> </a:t>
            </a:r>
            <a:r>
              <a:rPr lang="es-ES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UCLM</a:t>
            </a:r>
            <a:r>
              <a:rPr lang="es-ES" sz="2600" dirty="0"/>
              <a:t>, U. Alfonso X "El Sabio“, U. Pontificia Comillas, U. Camilo José Cela (4 Universidades)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FF0000"/>
                </a:solidFill>
              </a:rPr>
              <a:t>Diseño verificado:</a:t>
            </a:r>
            <a:r>
              <a:rPr lang="es-ES" sz="2600" dirty="0">
                <a:solidFill>
                  <a:srgbClr val="FF0000"/>
                </a:solidFill>
              </a:rPr>
              <a:t> </a:t>
            </a:r>
            <a:r>
              <a:rPr lang="es-ES" sz="2600" dirty="0"/>
              <a:t>24 Universidades </a:t>
            </a:r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(Ventaja 1-2 años)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FF0000"/>
                </a:solidFill>
              </a:rPr>
              <a:t>Fase implantación: </a:t>
            </a:r>
            <a:r>
              <a:rPr lang="es-ES" sz="2600" dirty="0"/>
              <a:t>24 Universidades </a:t>
            </a:r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(Ventaja 2-4 años)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s-ES" sz="2600" b="1" dirty="0">
                <a:solidFill>
                  <a:srgbClr val="FF0000"/>
                </a:solidFill>
              </a:rPr>
              <a:t>Certificadas:</a:t>
            </a:r>
            <a:r>
              <a:rPr lang="es-ES" sz="2600" b="1" dirty="0"/>
              <a:t> </a:t>
            </a:r>
            <a:r>
              <a:rPr lang="es-ES" sz="2600" dirty="0"/>
              <a:t>20 Universidades </a:t>
            </a:r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(Ventaja ≥ 4-5 años)</a:t>
            </a:r>
            <a:endParaRPr lang="es-ES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D27A749-F003-4253-8DE3-F188B39AB2EF}"/>
              </a:ext>
            </a:extLst>
          </p:cNvPr>
          <p:cNvSpPr txBox="1"/>
          <p:nvPr/>
        </p:nvSpPr>
        <p:spPr>
          <a:xfrm>
            <a:off x="863513" y="5826491"/>
            <a:ext cx="8595864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dirty="0"/>
              <a:t>Fuente:</a:t>
            </a:r>
            <a:endParaRPr lang="es-ES" sz="1600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ES" sz="1500" dirty="0">
                <a:hlinkClick r:id="rId2"/>
              </a:rPr>
              <a:t>http://www.aneca.es/Programas-de-evaluacion/Evaluacion-institucional/DOCENTIA/Resultados</a:t>
            </a:r>
            <a:endParaRPr lang="es-ES" sz="1500" dirty="0"/>
          </a:p>
        </p:txBody>
      </p:sp>
      <p:pic>
        <p:nvPicPr>
          <p:cNvPr id="14" name="Imagen 1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7C2B2BC-CC8C-47B8-B1E8-C08E1DD72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6468977"/>
            <a:ext cx="1081536" cy="324219"/>
          </a:xfrm>
          <a:prstGeom prst="rect">
            <a:avLst/>
          </a:prstGeom>
        </p:spPr>
      </p:pic>
      <p:pic>
        <p:nvPicPr>
          <p:cNvPr id="15" name="Picture 4" descr="Logotipo Aneca, ir a la página de inicio">
            <a:extLst>
              <a:ext uri="{FF2B5EF4-FFF2-40B4-BE49-F238E27FC236}">
                <a16:creationId xmlns:a16="http://schemas.microsoft.com/office/drawing/2014/main" id="{BF3A2B6C-80AB-4CE6-BB43-98D2F8A0E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19" y="226001"/>
            <a:ext cx="735779" cy="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6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4</a:t>
            </a:fld>
            <a:endParaRPr lang="es-ES" sz="1400" b="1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>
                <a:solidFill>
                  <a:schemeClr val="bg1"/>
                </a:solidFill>
                <a:cs typeface="Arial" panose="020B0604020202020204" pitchFamily="34" charset="0"/>
              </a:rPr>
              <a:t>FILOSOFÍA DEL PLAN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926E0DAC-378B-48EF-B6F4-D9D02426E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9" y="1331318"/>
            <a:ext cx="6731521" cy="5029296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AE1E4706-6F7A-41CE-9A5F-5E31C9269927}"/>
              </a:ext>
            </a:extLst>
          </p:cNvPr>
          <p:cNvSpPr txBox="1"/>
          <p:nvPr/>
        </p:nvSpPr>
        <p:spPr>
          <a:xfrm>
            <a:off x="6948090" y="1399143"/>
            <a:ext cx="284561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/>
              <a:t>Analiza Resultados</a:t>
            </a:r>
            <a:r>
              <a:rPr lang="es-ES" sz="2400"/>
              <a:t>: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s-ES" sz="2600"/>
              <a:t>Rendimiento.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s-ES" sz="2600"/>
              <a:t>Percepciones: </a:t>
            </a:r>
            <a:r>
              <a:rPr lang="es-ES" sz="2400"/>
              <a:t>Estudiantes, egresados, profesorado, responsables académicos y sociedad.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s-ES" sz="2600"/>
              <a:t>Necesidades y expectativas.</a:t>
            </a:r>
          </a:p>
        </p:txBody>
      </p:sp>
      <p:pic>
        <p:nvPicPr>
          <p:cNvPr id="13" name="Imagen 1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2E0CBA1F-7EF3-4B5D-94C1-04498547C6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6468977"/>
            <a:ext cx="1081536" cy="324219"/>
          </a:xfrm>
          <a:prstGeom prst="rect">
            <a:avLst/>
          </a:prstGeom>
        </p:spPr>
      </p:pic>
      <p:pic>
        <p:nvPicPr>
          <p:cNvPr id="14" name="Picture 4" descr="Logotipo Aneca, ir a la página de inicio">
            <a:extLst>
              <a:ext uri="{FF2B5EF4-FFF2-40B4-BE49-F238E27FC236}">
                <a16:creationId xmlns:a16="http://schemas.microsoft.com/office/drawing/2014/main" id="{ECBB8F77-0A9B-4541-92AD-D99D73710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19" y="226001"/>
            <a:ext cx="735779" cy="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53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5</a:t>
            </a:fld>
            <a:endParaRPr lang="es-ES" sz="1400" b="1">
              <a:solidFill>
                <a:schemeClr val="tx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636EBF6-6D80-4F2D-8EE8-F72F7E4BBA3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377" y="6352143"/>
            <a:ext cx="1234953" cy="36933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cs typeface="Arial" panose="020B0604020202020204" pitchFamily="34" charset="0"/>
              </a:rPr>
              <a:t>FASES DEL PLAN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15.jpeg" descr="Diapositiva1">
            <a:extLst>
              <a:ext uri="{FF2B5EF4-FFF2-40B4-BE49-F238E27FC236}">
                <a16:creationId xmlns:a16="http://schemas.microsoft.com/office/drawing/2014/main" id="{A74DCD67-171D-49DF-A1CC-3996766B73E0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802" y="1185485"/>
            <a:ext cx="4517434" cy="5531783"/>
          </a:xfrm>
          <a:prstGeom prst="rect">
            <a:avLst/>
          </a:prstGeom>
        </p:spPr>
      </p:pic>
      <p:sp>
        <p:nvSpPr>
          <p:cNvPr id="12" name="Rectangle 3">
            <a:extLst>
              <a:ext uri="{FF2B5EF4-FFF2-40B4-BE49-F238E27FC236}">
                <a16:creationId xmlns:a16="http://schemas.microsoft.com/office/drawing/2014/main" id="{62BA8FED-2696-4F34-8905-5FC39592AFE8}"/>
              </a:ext>
            </a:extLst>
          </p:cNvPr>
          <p:cNvSpPr txBox="1">
            <a:spLocks noChangeArrowheads="1"/>
          </p:cNvSpPr>
          <p:nvPr/>
        </p:nvSpPr>
        <p:spPr>
          <a:xfrm>
            <a:off x="4602236" y="2343002"/>
            <a:ext cx="2964885" cy="645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>
                <a:solidFill>
                  <a:srgbClr val="C00000"/>
                </a:solidFill>
                <a:cs typeface="Times New Roman" panose="02020603050405020304" pitchFamily="18" charset="0"/>
              </a:rPr>
              <a:t>Fase I: </a:t>
            </a:r>
            <a:r>
              <a:rPr lang="es-ES" altLang="es-ES" sz="2800" i="1">
                <a:cs typeface="Times New Roman" panose="02020603050405020304" pitchFamily="18" charset="0"/>
              </a:rPr>
              <a:t>DISEÑO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EC34617-0EE9-49F0-A831-25E39BAC7505}"/>
              </a:ext>
            </a:extLst>
          </p:cNvPr>
          <p:cNvSpPr txBox="1">
            <a:spLocks noChangeArrowheads="1"/>
          </p:cNvSpPr>
          <p:nvPr/>
        </p:nvSpPr>
        <p:spPr>
          <a:xfrm>
            <a:off x="4580678" y="2790971"/>
            <a:ext cx="4953095" cy="11008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>
                <a:solidFill>
                  <a:srgbClr val="C00000"/>
                </a:solidFill>
                <a:cs typeface="Times New Roman" panose="02020603050405020304" pitchFamily="18" charset="0"/>
              </a:rPr>
              <a:t>Fase II: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2800" i="1">
                <a:cs typeface="Times New Roman" panose="02020603050405020304" pitchFamily="18" charset="0"/>
              </a:rPr>
              <a:t>EVALUACIÓN EXTERNA DISEÑO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124E8D5-7E77-4AF8-BFC0-A70DA3B94EB9}"/>
              </a:ext>
            </a:extLst>
          </p:cNvPr>
          <p:cNvSpPr txBox="1">
            <a:spLocks noChangeArrowheads="1"/>
          </p:cNvSpPr>
          <p:nvPr/>
        </p:nvSpPr>
        <p:spPr>
          <a:xfrm>
            <a:off x="4633538" y="1251393"/>
            <a:ext cx="4953095" cy="645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0: </a:t>
            </a:r>
            <a:r>
              <a:rPr lang="es-ES" altLang="es-ES" sz="2800" i="1" dirty="0">
                <a:cs typeface="Times New Roman" panose="02020603050405020304" pitchFamily="18" charset="0"/>
              </a:rPr>
              <a:t>CONVOCATORIA </a:t>
            </a:r>
            <a:r>
              <a:rPr lang="es-ES" altLang="es-ES" sz="2200" i="1" dirty="0">
                <a:cs typeface="Times New Roman" panose="02020603050405020304" pitchFamily="18" charset="0"/>
              </a:rPr>
              <a:t>(última 2015 posible revisión 2021)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5F8797A6-22C2-4D14-9C9B-D46F41A04A34}"/>
              </a:ext>
            </a:extLst>
          </p:cNvPr>
          <p:cNvSpPr txBox="1">
            <a:spLocks noChangeArrowheads="1"/>
          </p:cNvSpPr>
          <p:nvPr/>
        </p:nvSpPr>
        <p:spPr>
          <a:xfrm>
            <a:off x="4626141" y="4381800"/>
            <a:ext cx="4953095" cy="1073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>
                <a:solidFill>
                  <a:srgbClr val="C00000"/>
                </a:solidFill>
                <a:cs typeface="Times New Roman" panose="02020603050405020304" pitchFamily="18" charset="0"/>
              </a:rPr>
              <a:t>Fase III: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2800" i="1">
                <a:cs typeface="Times New Roman" panose="02020603050405020304" pitchFamily="18" charset="0"/>
              </a:rPr>
              <a:t>SEGUIMIENTO IMPLANTACIÓN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CA13D16E-E2B5-492D-B793-9F156BF1BEED}"/>
              </a:ext>
            </a:extLst>
          </p:cNvPr>
          <p:cNvSpPr txBox="1">
            <a:spLocks noChangeArrowheads="1"/>
          </p:cNvSpPr>
          <p:nvPr/>
        </p:nvSpPr>
        <p:spPr>
          <a:xfrm>
            <a:off x="4591457" y="6183956"/>
            <a:ext cx="4953095" cy="754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>
                <a:solidFill>
                  <a:srgbClr val="C00000"/>
                </a:solidFill>
                <a:cs typeface="Times New Roman" panose="02020603050405020304" pitchFamily="18" charset="0"/>
              </a:rPr>
              <a:t>Fase IV: </a:t>
            </a:r>
            <a:r>
              <a:rPr lang="es-ES" altLang="es-ES" sz="2800" i="1">
                <a:cs typeface="Times New Roman" panose="02020603050405020304" pitchFamily="18" charset="0"/>
              </a:rPr>
              <a:t>CERTIFICACIÓN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4AC09BA3-EE41-0C4E-942D-4E1B26DDA309}"/>
              </a:ext>
            </a:extLst>
          </p:cNvPr>
          <p:cNvCxnSpPr/>
          <p:nvPr/>
        </p:nvCxnSpPr>
        <p:spPr>
          <a:xfrm>
            <a:off x="4496518" y="2324732"/>
            <a:ext cx="5121417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DE1BE845-E122-A948-B7BD-87CF58978272}"/>
              </a:ext>
            </a:extLst>
          </p:cNvPr>
          <p:cNvCxnSpPr/>
          <p:nvPr/>
        </p:nvCxnSpPr>
        <p:spPr>
          <a:xfrm>
            <a:off x="4602236" y="3862141"/>
            <a:ext cx="5121417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8FDA3F3-4682-2340-9001-EFE10526213A}"/>
              </a:ext>
            </a:extLst>
          </p:cNvPr>
          <p:cNvCxnSpPr/>
          <p:nvPr/>
        </p:nvCxnSpPr>
        <p:spPr>
          <a:xfrm>
            <a:off x="4518074" y="6180798"/>
            <a:ext cx="5121417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6" name="Picture 4" descr="Logotipo Aneca, ir a la página de inicio">
            <a:extLst>
              <a:ext uri="{FF2B5EF4-FFF2-40B4-BE49-F238E27FC236}">
                <a16:creationId xmlns:a16="http://schemas.microsoft.com/office/drawing/2014/main" id="{5C770892-2291-4489-852B-B1DCD1153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19" y="226001"/>
            <a:ext cx="735779" cy="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562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6</a:t>
            </a:fld>
            <a:endParaRPr lang="es-ES" sz="1400" b="1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cs typeface="Arial"/>
              </a:rPr>
              <a:t>PREVISIÓN FASES DEL DOCENTIA-UCLM</a:t>
            </a:r>
            <a:endParaRPr lang="es-ES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AF2F4F9-3075-48AF-8D79-06E17BA32338}"/>
              </a:ext>
            </a:extLst>
          </p:cNvPr>
          <p:cNvSpPr txBox="1">
            <a:spLocks noChangeArrowheads="1"/>
          </p:cNvSpPr>
          <p:nvPr/>
        </p:nvSpPr>
        <p:spPr>
          <a:xfrm>
            <a:off x="400958" y="1297882"/>
            <a:ext cx="7554322" cy="4682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0: </a:t>
            </a:r>
            <a:r>
              <a:rPr lang="es-ES" altLang="es-ES" sz="3300" i="1" dirty="0">
                <a:cs typeface="Times New Roman" panose="02020603050405020304" pitchFamily="18" charset="0"/>
              </a:rPr>
              <a:t>Inicio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endParaRPr lang="es-ES" altLang="es-ES" sz="1600" i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I: </a:t>
            </a:r>
            <a:r>
              <a:rPr lang="es-ES" altLang="es-ES" sz="3300" i="1" dirty="0">
                <a:cs typeface="Times New Roman" panose="02020603050405020304" pitchFamily="18" charset="0"/>
              </a:rPr>
              <a:t>DISEÑO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2300" i="1" dirty="0">
                <a:cs typeface="Times New Roman" panose="02020603050405020304" pitchFamily="18" charset="0"/>
              </a:rPr>
              <a:t>Diseño manuales evaluación docente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endParaRPr lang="es-ES" altLang="es-ES" sz="1600" i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0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II: </a:t>
            </a:r>
            <a:r>
              <a:rPr lang="es-ES" altLang="es-ES" sz="3000" i="1" dirty="0">
                <a:cs typeface="Times New Roman" panose="02020603050405020304" pitchFamily="18" charset="0"/>
              </a:rPr>
              <a:t>EVALUACIÓN EXTERNA DISEÑO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2300" i="1" dirty="0">
                <a:cs typeface="Times New Roman" panose="02020603050405020304" pitchFamily="18" charset="0"/>
              </a:rPr>
              <a:t>Evaluación modelo DOCENTIA por ANECA.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endParaRPr lang="es-ES" altLang="es-ES" sz="1200" i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III: </a:t>
            </a:r>
            <a:r>
              <a:rPr lang="es-ES" altLang="es-ES" sz="3300" i="1" dirty="0">
                <a:cs typeface="Times New Roman" panose="02020603050405020304" pitchFamily="18" charset="0"/>
              </a:rPr>
              <a:t>SEGUIMIENTO IMPLANTACIÓN</a:t>
            </a:r>
          </a:p>
          <a:p>
            <a:pPr marL="1881188" indent="-1881188"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1973263" algn="l"/>
              </a:tabLst>
            </a:pPr>
            <a:r>
              <a:rPr lang="es-ES" altLang="es-ES" sz="2300" i="1" dirty="0">
                <a:cs typeface="Times New Roman" panose="02020603050405020304" pitchFamily="18" charset="0"/>
              </a:rPr>
              <a:t>Evaluados positivamente → Implantación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endParaRPr lang="es-ES" altLang="es-ES" sz="2400" i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803275" algn="l"/>
              </a:tabLst>
            </a:pPr>
            <a:r>
              <a:rPr lang="es-ES" altLang="es-ES" sz="3300" i="1" dirty="0">
                <a:solidFill>
                  <a:srgbClr val="C00000"/>
                </a:solidFill>
                <a:cs typeface="Times New Roman" panose="02020603050405020304" pitchFamily="18" charset="0"/>
              </a:rPr>
              <a:t>Fase IV: </a:t>
            </a:r>
            <a:r>
              <a:rPr lang="es-ES" altLang="es-ES" sz="3300" i="1" dirty="0">
                <a:cs typeface="Times New Roman" panose="02020603050405020304" pitchFamily="18" charset="0"/>
              </a:rPr>
              <a:t>CERTIFICACIÓN</a:t>
            </a:r>
          </a:p>
          <a:p>
            <a:pPr marL="1881188" indent="-1881188" algn="just">
              <a:lnSpc>
                <a:spcPct val="100000"/>
              </a:lnSpc>
              <a:spcBef>
                <a:spcPts val="0"/>
              </a:spcBef>
              <a:buSzPct val="110000"/>
              <a:tabLst>
                <a:tab pos="1973263" algn="l"/>
              </a:tabLst>
            </a:pPr>
            <a:r>
              <a:rPr lang="es-ES" altLang="es-ES" sz="2300" i="1" dirty="0">
                <a:cs typeface="Times New Roman" panose="02020603050405020304" pitchFamily="18" charset="0"/>
              </a:rPr>
              <a:t>Evaluación institucional ANECA</a:t>
            </a:r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2B4EB9E5-6757-4070-8C7E-5BE289969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9192127"/>
              </p:ext>
            </p:extLst>
          </p:nvPr>
        </p:nvGraphicFramePr>
        <p:xfrm>
          <a:off x="3629281" y="1263569"/>
          <a:ext cx="6276719" cy="518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Imagen 13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16BD0EDF-1509-4661-905D-E560CB5AB8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6468977"/>
            <a:ext cx="1081536" cy="324219"/>
          </a:xfrm>
          <a:prstGeom prst="rect">
            <a:avLst/>
          </a:prstGeom>
        </p:spPr>
      </p:pic>
      <p:pic>
        <p:nvPicPr>
          <p:cNvPr id="15" name="Picture 4" descr="Logotipo Aneca, ir a la página de inicio">
            <a:extLst>
              <a:ext uri="{FF2B5EF4-FFF2-40B4-BE49-F238E27FC236}">
                <a16:creationId xmlns:a16="http://schemas.microsoft.com/office/drawing/2014/main" id="{2359C812-6F86-490D-BEA1-7599E28A8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619" y="226001"/>
            <a:ext cx="735779" cy="35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57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F70A4DB3-4267-4591-A738-EBE4CA00C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3680" y="6352143"/>
            <a:ext cx="2228850" cy="365125"/>
          </a:xfrm>
        </p:spPr>
        <p:txBody>
          <a:bodyPr/>
          <a:lstStyle/>
          <a:p>
            <a:fld id="{123026EC-6AB1-4D60-877E-139418A3DD72}" type="slidenum">
              <a:rPr lang="es-ES" sz="1400" b="1" smtClean="0">
                <a:solidFill>
                  <a:schemeClr val="tx1"/>
                </a:solidFill>
              </a:rPr>
              <a:t>7</a:t>
            </a:fld>
            <a:endParaRPr lang="es-ES" sz="1400" b="1">
              <a:solidFill>
                <a:schemeClr val="tx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198F4DD-8244-4ACF-BAB6-35F115DC1A95}"/>
              </a:ext>
            </a:extLst>
          </p:cNvPr>
          <p:cNvSpPr txBox="1"/>
          <p:nvPr/>
        </p:nvSpPr>
        <p:spPr>
          <a:xfrm>
            <a:off x="667690" y="277274"/>
            <a:ext cx="857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>
                <a:solidFill>
                  <a:srgbClr val="9D1730"/>
                </a:solidFill>
                <a:cs typeface="Arial" panose="020B0604020202020204" pitchFamily="34" charset="0"/>
              </a:rPr>
              <a:t>PLAN DOCENTIA</a:t>
            </a:r>
            <a:endParaRPr lang="es-ES" sz="2000" b="1">
              <a:solidFill>
                <a:srgbClr val="9D1730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55808D-344F-4274-9EDE-0728AC3B972D}"/>
              </a:ext>
            </a:extLst>
          </p:cNvPr>
          <p:cNvSpPr/>
          <p:nvPr/>
        </p:nvSpPr>
        <p:spPr>
          <a:xfrm>
            <a:off x="459377" y="895651"/>
            <a:ext cx="9000000" cy="285225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bg1"/>
                </a:solidFill>
                <a:cs typeface="Arial" panose="020B0604020202020204" pitchFamily="34" charset="0"/>
              </a:rPr>
              <a:t>MODELO DE EVALUACIÓN DOCENTIA-UCLM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065ED86-01BB-46A3-BD0C-74B4E471B663}"/>
              </a:ext>
            </a:extLst>
          </p:cNvPr>
          <p:cNvSpPr/>
          <p:nvPr/>
        </p:nvSpPr>
        <p:spPr>
          <a:xfrm>
            <a:off x="459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B42E5F7-27FC-4847-ACFB-A604B8EF8F99}"/>
              </a:ext>
            </a:extLst>
          </p:cNvPr>
          <p:cNvSpPr/>
          <p:nvPr/>
        </p:nvSpPr>
        <p:spPr>
          <a:xfrm>
            <a:off x="2268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7C7A1A7-DCE6-49AE-9D73-927233C60378}"/>
              </a:ext>
            </a:extLst>
          </p:cNvPr>
          <p:cNvSpPr/>
          <p:nvPr/>
        </p:nvSpPr>
        <p:spPr>
          <a:xfrm>
            <a:off x="4077377" y="722288"/>
            <a:ext cx="1764000" cy="87029"/>
          </a:xfrm>
          <a:prstGeom prst="rect">
            <a:avLst/>
          </a:prstGeom>
          <a:solidFill>
            <a:srgbClr val="9D173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C0C3F23-5F6B-41A4-954B-6357EFBEDD48}"/>
              </a:ext>
            </a:extLst>
          </p:cNvPr>
          <p:cNvSpPr/>
          <p:nvPr/>
        </p:nvSpPr>
        <p:spPr>
          <a:xfrm>
            <a:off x="5886377" y="722288"/>
            <a:ext cx="1764000" cy="87029"/>
          </a:xfrm>
          <a:prstGeom prst="rect">
            <a:avLst/>
          </a:prstGeom>
          <a:solidFill>
            <a:srgbClr val="ED839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85C4C8D-3D82-48A1-AD83-3A932FC79BF5}"/>
              </a:ext>
            </a:extLst>
          </p:cNvPr>
          <p:cNvSpPr/>
          <p:nvPr/>
        </p:nvSpPr>
        <p:spPr>
          <a:xfrm>
            <a:off x="7695377" y="722288"/>
            <a:ext cx="1764000" cy="87029"/>
          </a:xfrm>
          <a:prstGeom prst="rect">
            <a:avLst/>
          </a:prstGeom>
          <a:solidFill>
            <a:srgbClr val="E969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8385B41E-542E-4D13-8AB4-E19C1863D5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6468977"/>
            <a:ext cx="1081536" cy="324219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E68D8DAA-D35A-499C-BEEC-3D75AB41D926}"/>
              </a:ext>
            </a:extLst>
          </p:cNvPr>
          <p:cNvSpPr txBox="1"/>
          <p:nvPr/>
        </p:nvSpPr>
        <p:spPr>
          <a:xfrm>
            <a:off x="417939" y="1388580"/>
            <a:ext cx="2050558" cy="497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altLang="es-ES" sz="2000" b="1" cap="all" dirty="0">
                <a:solidFill>
                  <a:srgbClr val="A50021"/>
                </a:solidFill>
                <a:cs typeface="Times New Roman" panose="02020603050405020304" pitchFamily="18" charset="0"/>
              </a:rPr>
              <a:t>Dimensiones</a:t>
            </a:r>
            <a:endParaRPr lang="es-ES" altLang="es-ES" sz="2000" b="1" cap="all" dirty="0">
              <a:solidFill>
                <a:srgbClr val="A5002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64F9D98-E992-467C-AF9B-C7686E4D6D41}"/>
              </a:ext>
            </a:extLst>
          </p:cNvPr>
          <p:cNvSpPr txBox="1"/>
          <p:nvPr/>
        </p:nvSpPr>
        <p:spPr>
          <a:xfrm>
            <a:off x="766212" y="2380055"/>
            <a:ext cx="58452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D1730"/>
              </a:buClr>
              <a:buFont typeface="+mj-lt"/>
              <a:buAutoNum type="alphaUcPeriod"/>
            </a:pPr>
            <a:r>
              <a:rPr lang="es-ES" sz="2400" dirty="0">
                <a:solidFill>
                  <a:schemeClr val="tx1"/>
                </a:solidFill>
                <a:effectLst/>
                <a:latin typeface="+mj-lt"/>
              </a:rPr>
              <a:t>Dedicación docente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9D1730"/>
              </a:buClr>
              <a:buFont typeface="+mj-lt"/>
              <a:buAutoNum type="alphaUcPeriod"/>
            </a:pPr>
            <a:endParaRPr lang="es-ES" sz="2400" dirty="0">
              <a:latin typeface="+mj-lt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D1730"/>
              </a:buClr>
              <a:buSzTx/>
              <a:buFont typeface="+mj-lt"/>
              <a:buAutoNum type="alphaUcPeriod"/>
              <a:tabLst/>
              <a:defRPr/>
            </a:pPr>
            <a:r>
              <a:rPr kumimoji="0" lang="es-E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Planificación de la actividad docente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D1730"/>
              </a:buClr>
              <a:buSzTx/>
              <a:buFont typeface="+mj-lt"/>
              <a:buAutoNum type="alphaUcPeriod"/>
              <a:tabLst/>
              <a:defRPr/>
            </a:pPr>
            <a:r>
              <a:rPr lang="es-ES" sz="2400" dirty="0">
                <a:solidFill>
                  <a:schemeClr val="tx1"/>
                </a:solidFill>
                <a:effectLst/>
                <a:latin typeface="+mj-lt"/>
              </a:rPr>
              <a:t>Desarrollo de la actividad docente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9D1730"/>
              </a:buClr>
              <a:buSzTx/>
              <a:buFont typeface="+mj-lt"/>
              <a:buAutoNum type="alphaUcPeriod"/>
              <a:tabLst/>
              <a:defRPr/>
            </a:pPr>
            <a:r>
              <a:rPr lang="es-ES" sz="2400" dirty="0">
                <a:solidFill>
                  <a:schemeClr val="tx1"/>
                </a:solidFill>
                <a:effectLst/>
                <a:latin typeface="+mj-lt"/>
              </a:rPr>
              <a:t>Resultados de la actividad docente</a:t>
            </a:r>
            <a:endParaRPr lang="es-ES" sz="2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w Cen MT" panose="020B0602020104020603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E3A572D-E317-4657-9676-ED5E4C8B68F9}"/>
              </a:ext>
            </a:extLst>
          </p:cNvPr>
          <p:cNvSpPr txBox="1"/>
          <p:nvPr/>
        </p:nvSpPr>
        <p:spPr>
          <a:xfrm>
            <a:off x="828800" y="5378778"/>
            <a:ext cx="60964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400" dirty="0">
                <a:solidFill>
                  <a:srgbClr val="9D1730"/>
                </a:solidFill>
                <a:effectLst/>
                <a:latin typeface="+mj-lt"/>
              </a:rPr>
              <a:t>E. </a:t>
            </a:r>
            <a:r>
              <a:rPr lang="es-ES" sz="2400" dirty="0">
                <a:solidFill>
                  <a:schemeClr val="tx1"/>
                </a:solidFill>
                <a:effectLst/>
                <a:latin typeface="+mj-lt"/>
              </a:rPr>
              <a:t>Aportación a las líneas estratégicas de la UCLM</a:t>
            </a:r>
            <a:endParaRPr lang="es-ES" sz="2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w Cen MT" panose="020B0602020104020603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670704B-C103-4BDF-8DFF-B9C3B55776C6}"/>
              </a:ext>
            </a:extLst>
          </p:cNvPr>
          <p:cNvSpPr txBox="1"/>
          <p:nvPr/>
        </p:nvSpPr>
        <p:spPr>
          <a:xfrm>
            <a:off x="7024390" y="2158196"/>
            <a:ext cx="1896235" cy="584775"/>
          </a:xfrm>
          <a:prstGeom prst="rect">
            <a:avLst/>
          </a:prstGeom>
          <a:noFill/>
          <a:ln>
            <a:solidFill>
              <a:srgbClr val="9D173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w Cen MT" panose="020B0602020104020603" pitchFamily="34" charset="0"/>
              </a:rPr>
              <a:t>Obligatorias ANECA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FE7F7DC-3E42-4B2D-AA04-F33E5B73AAD1}"/>
              </a:ext>
            </a:extLst>
          </p:cNvPr>
          <p:cNvSpPr txBox="1"/>
          <p:nvPr/>
        </p:nvSpPr>
        <p:spPr>
          <a:xfrm>
            <a:off x="7719686" y="4630838"/>
            <a:ext cx="1689871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w Cen MT" panose="020B0602020104020603" pitchFamily="34" charset="0"/>
              </a:rPr>
              <a:t>Propuesta UCLM</a:t>
            </a:r>
          </a:p>
        </p:txBody>
      </p:sp>
      <p:sp>
        <p:nvSpPr>
          <p:cNvPr id="7" name="Flecha: curvada hacia la izquierda 6">
            <a:extLst>
              <a:ext uri="{FF2B5EF4-FFF2-40B4-BE49-F238E27FC236}">
                <a16:creationId xmlns:a16="http://schemas.microsoft.com/office/drawing/2014/main" id="{84201724-83A2-4621-A83D-375B526A986B}"/>
              </a:ext>
            </a:extLst>
          </p:cNvPr>
          <p:cNvSpPr/>
          <p:nvPr/>
        </p:nvSpPr>
        <p:spPr>
          <a:xfrm rot="2842061">
            <a:off x="6891820" y="2874415"/>
            <a:ext cx="578245" cy="1239834"/>
          </a:xfrm>
          <a:prstGeom prst="curved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Flecha: curvada hacia la izquierda 24">
            <a:extLst>
              <a:ext uri="{FF2B5EF4-FFF2-40B4-BE49-F238E27FC236}">
                <a16:creationId xmlns:a16="http://schemas.microsoft.com/office/drawing/2014/main" id="{2CC8D9A4-69E4-42CE-B8D0-7FB43C6BEE8B}"/>
              </a:ext>
            </a:extLst>
          </p:cNvPr>
          <p:cNvSpPr/>
          <p:nvPr/>
        </p:nvSpPr>
        <p:spPr>
          <a:xfrm rot="2842061">
            <a:off x="7466942" y="4986861"/>
            <a:ext cx="505490" cy="1242977"/>
          </a:xfrm>
          <a:prstGeom prst="curvedLeftArrow">
            <a:avLst>
              <a:gd name="adj1" fmla="val 25000"/>
              <a:gd name="adj2" fmla="val 58749"/>
              <a:gd name="adj3" fmla="val 3899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26" name="Picture 2" descr="Ver las imágenes de origen">
            <a:extLst>
              <a:ext uri="{FF2B5EF4-FFF2-40B4-BE49-F238E27FC236}">
                <a16:creationId xmlns:a16="http://schemas.microsoft.com/office/drawing/2014/main" id="{F10DD522-87DE-4005-BBBE-36D0D2867E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3" t="10322" r="22895" b="9634"/>
          <a:stretch/>
        </p:blipFill>
        <p:spPr bwMode="auto">
          <a:xfrm>
            <a:off x="7651001" y="2759363"/>
            <a:ext cx="774441" cy="7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8E88246D-5A53-469D-954A-8081FF7E77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750" y="5079738"/>
            <a:ext cx="753235" cy="526867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0838B78B-3115-4597-A68F-AE32C57845B5}"/>
              </a:ext>
            </a:extLst>
          </p:cNvPr>
          <p:cNvSpPr txBox="1"/>
          <p:nvPr/>
        </p:nvSpPr>
        <p:spPr>
          <a:xfrm>
            <a:off x="4601943" y="1576679"/>
            <a:ext cx="1689871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w Cen MT" panose="020B0602020104020603" pitchFamily="34" charset="0"/>
              </a:rPr>
              <a:t>Propuesta UCLM</a:t>
            </a:r>
          </a:p>
        </p:txBody>
      </p:sp>
      <p:sp>
        <p:nvSpPr>
          <p:cNvPr id="27" name="Flecha: curvada hacia la izquierda 26">
            <a:extLst>
              <a:ext uri="{FF2B5EF4-FFF2-40B4-BE49-F238E27FC236}">
                <a16:creationId xmlns:a16="http://schemas.microsoft.com/office/drawing/2014/main" id="{8A53D346-1523-442E-A579-29384CD4C2EB}"/>
              </a:ext>
            </a:extLst>
          </p:cNvPr>
          <p:cNvSpPr/>
          <p:nvPr/>
        </p:nvSpPr>
        <p:spPr>
          <a:xfrm rot="2842061">
            <a:off x="4349199" y="1932702"/>
            <a:ext cx="505490" cy="1242977"/>
          </a:xfrm>
          <a:prstGeom prst="curvedLeftArrow">
            <a:avLst>
              <a:gd name="adj1" fmla="val 25000"/>
              <a:gd name="adj2" fmla="val 58749"/>
              <a:gd name="adj3" fmla="val 3899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8" name="Imagen 27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B77D0826-0F1B-46BE-ACD9-E394EF079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42" y="2011698"/>
            <a:ext cx="753235" cy="526867"/>
          </a:xfrm>
          <a:prstGeom prst="rect">
            <a:avLst/>
          </a:prstGeom>
        </p:spPr>
      </p:pic>
      <p:pic>
        <p:nvPicPr>
          <p:cNvPr id="29" name="Picture 2" descr="Ver las imágenes de origen">
            <a:extLst>
              <a:ext uri="{FF2B5EF4-FFF2-40B4-BE49-F238E27FC236}">
                <a16:creationId xmlns:a16="http://schemas.microsoft.com/office/drawing/2014/main" id="{573D47A8-CC52-4F75-88C5-4A9BB9E266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3" t="10322" r="22895" b="9634"/>
          <a:stretch/>
        </p:blipFill>
        <p:spPr bwMode="auto">
          <a:xfrm>
            <a:off x="3809519" y="1347145"/>
            <a:ext cx="774441" cy="7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47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5ADEDDD3-9986-4D0D-8934-2A42281B49C5}"/>
              </a:ext>
            </a:extLst>
          </p:cNvPr>
          <p:cNvGrpSpPr/>
          <p:nvPr/>
        </p:nvGrpSpPr>
        <p:grpSpPr>
          <a:xfrm>
            <a:off x="326753" y="6212703"/>
            <a:ext cx="9151790" cy="400110"/>
            <a:chOff x="551104" y="5447464"/>
            <a:chExt cx="9151790" cy="400110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CCF12681-E76E-47DE-9028-54619E227CA2}"/>
                </a:ext>
              </a:extLst>
            </p:cNvPr>
            <p:cNvSpPr txBox="1"/>
            <p:nvPr/>
          </p:nvSpPr>
          <p:spPr>
            <a:xfrm>
              <a:off x="551104" y="5462853"/>
              <a:ext cx="44925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>
                  <a:cs typeface="Arial" panose="020B0604020202020204" pitchFamily="34" charset="0"/>
                </a:rPr>
                <a:t>Ciudad Real, 9 de marzo de 2021</a:t>
              </a:r>
              <a:endParaRPr lang="es-ES" b="1" dirty="0">
                <a:cs typeface="Arial" panose="020B0604020202020204" pitchFamily="34" charset="0"/>
              </a:endParaRPr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9EE5D4F7-0002-4ECE-9122-A3E3D2E4C004}"/>
                </a:ext>
              </a:extLst>
            </p:cNvPr>
            <p:cNvSpPr txBox="1"/>
            <p:nvPr/>
          </p:nvSpPr>
          <p:spPr>
            <a:xfrm>
              <a:off x="5785393" y="5447464"/>
              <a:ext cx="39175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2000" b="1" dirty="0">
                  <a:cs typeface="Arial" panose="020B0604020202020204" pitchFamily="34" charset="0"/>
                </a:rPr>
                <a:t>Consejo de Gobierno</a:t>
              </a:r>
              <a:endParaRPr lang="es-ES" dirty="0"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0635D0F-C03E-46C9-8652-14BB0F2262A9}"/>
              </a:ext>
            </a:extLst>
          </p:cNvPr>
          <p:cNvGrpSpPr/>
          <p:nvPr/>
        </p:nvGrpSpPr>
        <p:grpSpPr>
          <a:xfrm>
            <a:off x="758145" y="2846994"/>
            <a:ext cx="8316686" cy="1355022"/>
            <a:chOff x="758145" y="4141579"/>
            <a:chExt cx="8316686" cy="1355022"/>
          </a:xfrm>
        </p:grpSpPr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C7A9E1C7-34A2-44E4-8331-D8BA3567BF72}"/>
                </a:ext>
              </a:extLst>
            </p:cNvPr>
            <p:cNvSpPr txBox="1"/>
            <p:nvPr/>
          </p:nvSpPr>
          <p:spPr>
            <a:xfrm>
              <a:off x="758145" y="5004158"/>
              <a:ext cx="831668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600" dirty="0">
                  <a:cs typeface="Arial" panose="020B0604020202020204" pitchFamily="34" charset="0"/>
                </a:rPr>
                <a:t>Informe del Vicerrector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C379537-EA2B-4512-8A5A-FA055CD06E96}"/>
                </a:ext>
              </a:extLst>
            </p:cNvPr>
            <p:cNvSpPr txBox="1"/>
            <p:nvPr/>
          </p:nvSpPr>
          <p:spPr>
            <a:xfrm>
              <a:off x="758145" y="4141579"/>
              <a:ext cx="8316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rgbClr val="9D1730"/>
                  </a:solidFill>
                  <a:cs typeface="Arial" panose="020B0604020202020204" pitchFamily="34" charset="0"/>
                </a:rPr>
                <a:t>Vicerrectorado de Profesorado y Desarrollo Profesional </a:t>
              </a:r>
            </a:p>
            <a:p>
              <a:pPr algn="ctr"/>
              <a:r>
                <a:rPr lang="es-ES" sz="2400" b="1" dirty="0">
                  <a:solidFill>
                    <a:srgbClr val="9D1730"/>
                  </a:solidFill>
                  <a:cs typeface="Arial" panose="020B0604020202020204" pitchFamily="34" charset="0"/>
                </a:rPr>
                <a:t>Vicerrectorado de Estudios, Calidad y Acreditación</a:t>
              </a:r>
            </a:p>
          </p:txBody>
        </p:sp>
      </p:grpSp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FCE1C7C-1204-4681-9B18-B6EA324DF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1" y="127144"/>
            <a:ext cx="4587797" cy="137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6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80"/>
    </mc:Choice>
    <mc:Fallback xmlns="">
      <p:transition spd="slow" advTm="1498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LASTSAVEPRODUCT" val="TurningPoint web for PowerPoint"/>
  <p:tag name="TPPRESENTATIONGUID" val="1ad539ed-e7d9-4db4-8aa0-32d3b7174918"/>
  <p:tag name="TPVERSION" val="8"/>
  <p:tag name="TPFULLVERSION" val="8.7.4.18"/>
  <p:tag name="PPTVERSION" val="16"/>
  <p:tag name="TPOS" val="2"/>
  <p:tag name="TPLASTSAVEVERSION" val="6.4 PC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FFD494C1CBE7744ACC0C20E9537090E" ma:contentTypeVersion="11" ma:contentTypeDescription="Crear nuevo documento." ma:contentTypeScope="" ma:versionID="cb3ef9271761aacc0618a965ea6691af">
  <xsd:schema xmlns:xsd="http://www.w3.org/2001/XMLSchema" xmlns:xs="http://www.w3.org/2001/XMLSchema" xmlns:p="http://schemas.microsoft.com/office/2006/metadata/properties" xmlns:ns3="2066f2b7-fba9-4857-b96a-7ba8e8d97236" xmlns:ns4="01d7e4c0-e873-4d15-8e73-dff71ca70b3d" targetNamespace="http://schemas.microsoft.com/office/2006/metadata/properties" ma:root="true" ma:fieldsID="ddaf87ad96ca4064ae701247b47de464" ns3:_="" ns4:_="">
    <xsd:import namespace="2066f2b7-fba9-4857-b96a-7ba8e8d97236"/>
    <xsd:import namespace="01d7e4c0-e873-4d15-8e73-dff71ca70b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6f2b7-fba9-4857-b96a-7ba8e8d972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7e4c0-e873-4d15-8e73-dff71ca70b3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61CF0F-814C-4FAB-95CB-1D566D9DB351}">
  <ds:schemaRefs>
    <ds:schemaRef ds:uri="http://purl.org/dc/dcmitype/"/>
    <ds:schemaRef ds:uri="http://schemas.openxmlformats.org/package/2006/metadata/core-properties"/>
    <ds:schemaRef ds:uri="http://www.w3.org/XML/1998/namespace"/>
    <ds:schemaRef ds:uri="2066f2b7-fba9-4857-b96a-7ba8e8d97236"/>
    <ds:schemaRef ds:uri="01d7e4c0-e873-4d15-8e73-dff71ca70b3d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B91203A-2BBF-4E72-9A11-1A7232417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E3B9AE-B605-4DD0-B1F7-0885C2B40F10}">
  <ds:schemaRefs>
    <ds:schemaRef ds:uri="01d7e4c0-e873-4d15-8e73-dff71ca70b3d"/>
    <ds:schemaRef ds:uri="2066f2b7-fba9-4857-b96a-7ba8e8d9723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362</Words>
  <Application>Microsoft Office PowerPoint</Application>
  <PresentationFormat>A4 (210 x 297 mm)</PresentationFormat>
  <Paragraphs>90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Gill Sans MT</vt:lpstr>
      <vt:lpstr>Trebuchet MS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josemanuel.chicharro@uclm.es</dc:creator>
  <cp:lastModifiedBy>José Manuel Chicharro Higuera</cp:lastModifiedBy>
  <cp:revision>4</cp:revision>
  <cp:lastPrinted>2019-05-27T17:09:40Z</cp:lastPrinted>
  <dcterms:created xsi:type="dcterms:W3CDTF">2019-04-15T08:28:54Z</dcterms:created>
  <dcterms:modified xsi:type="dcterms:W3CDTF">2022-05-30T14:31:53Z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0x010100DFFD494C1CBE7744ACC0C20E9537090E</vt:lpwstr>
  </property>
</Properties>
</file>